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8575" y="0"/>
            <a:ext cx="6546862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